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5" r:id="rId7"/>
    <p:sldId id="267" r:id="rId8"/>
    <p:sldId id="261" r:id="rId9"/>
    <p:sldId id="264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8247753" cy="659296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 </a:t>
            </a:r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7" y="475423"/>
            <a:ext cx="3203644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Yearly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2727705" y="3876262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451918" cy="24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C2146-4B40-4CD3-8E58-CF4AADC7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715" y="493643"/>
            <a:ext cx="9718745" cy="4131366"/>
          </a:xfrm>
        </p:spPr>
        <p:txBody>
          <a:bodyPr>
            <a:normAutofit/>
          </a:bodyPr>
          <a:lstStyle/>
          <a:p>
            <a:r>
              <a:rPr lang="en-US" sz="3200" b="1" dirty="0"/>
              <a:t>Outside Factors</a:t>
            </a:r>
          </a:p>
          <a:p>
            <a:endParaRPr lang="en-US" sz="3200" b="1" dirty="0"/>
          </a:p>
          <a:p>
            <a:r>
              <a:rPr lang="en-US" sz="1600" dirty="0"/>
              <a:t>-Alternatives</a:t>
            </a:r>
          </a:p>
          <a:p>
            <a:r>
              <a:rPr lang="en-US" sz="1600" dirty="0"/>
              <a:t>-Recession</a:t>
            </a:r>
          </a:p>
          <a:p>
            <a:r>
              <a:rPr lang="en-US" sz="1600" dirty="0"/>
              <a:t>-Why we are cutting out certain years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313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432179" y="1656937"/>
            <a:ext cx="4602145" cy="307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C4D7B-D96A-410E-BCE6-D2CBABC3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80" y="1656938"/>
            <a:ext cx="4602146" cy="30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B6339-1BE2-4A7F-8927-2E26F2F6F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/>
          <a:stretch/>
        </p:blipFill>
        <p:spPr>
          <a:xfrm>
            <a:off x="693738" y="1496574"/>
            <a:ext cx="2839292" cy="412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C5179-6EE6-428A-B42D-BA37BBE2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1" y="1496574"/>
            <a:ext cx="4222967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BBC4-02ED-4071-902E-8A8D1F96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7" y="1585172"/>
            <a:ext cx="4299171" cy="3359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13E4D-EB7B-47FB-9219-650B20FA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8" y="1451343"/>
            <a:ext cx="2159995" cy="197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01A11-0449-4D1D-869C-F9342ACEE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8" y="4436897"/>
            <a:ext cx="3232316" cy="1714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64487-2DDB-4EE2-8BA1-2B5F6E7334F1}"/>
              </a:ext>
            </a:extLst>
          </p:cNvPr>
          <p:cNvSpPr txBox="1"/>
          <p:nvPr/>
        </p:nvSpPr>
        <p:spPr>
          <a:xfrm>
            <a:off x="580472" y="1158126"/>
            <a:ext cx="283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 of all movies per genre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580472" y="4020355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1276</TotalTime>
  <Words>280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29</cp:revision>
  <dcterms:created xsi:type="dcterms:W3CDTF">2021-04-28T01:25:44Z</dcterms:created>
  <dcterms:modified xsi:type="dcterms:W3CDTF">2021-04-30T17:57:34Z</dcterms:modified>
</cp:coreProperties>
</file>